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8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3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4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5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0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4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0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6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F23A-EC64-4AF1-ACF8-64B2B50FB175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7F7F-380B-4A95-94ED-60755AC85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7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09" y="0"/>
            <a:ext cx="12192000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91319">
            <a:off x="4013776" y="2379169"/>
            <a:ext cx="4463086" cy="18004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208651">
            <a:off x="4579289" y="3120833"/>
            <a:ext cx="4463086" cy="180043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02188">
            <a:off x="4528512" y="2550255"/>
            <a:ext cx="4463086" cy="180043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36593">
            <a:off x="4134847" y="3258919"/>
            <a:ext cx="4463086" cy="18004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740650" y="3086515"/>
            <a:ext cx="4463086" cy="180043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628149">
            <a:off x="3418767" y="2635470"/>
            <a:ext cx="4463086" cy="180043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44305">
            <a:off x="2988883" y="2999969"/>
            <a:ext cx="4463086" cy="180043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972206">
            <a:off x="3413603" y="3533916"/>
            <a:ext cx="4463086" cy="180043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39" y="4815216"/>
            <a:ext cx="3076362" cy="92134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83172" y="-18417"/>
            <a:ext cx="5209476" cy="11024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«Букет герою»</a:t>
            </a:r>
            <a:endParaRPr lang="ru-RU" sz="4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«Букет герою»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«Букет герою»</dc:title>
  <dc:creator>Замзаведующего</dc:creator>
  <cp:lastModifiedBy>Замзаведующего</cp:lastModifiedBy>
  <cp:revision>1</cp:revision>
  <dcterms:created xsi:type="dcterms:W3CDTF">2023-03-30T08:34:44Z</dcterms:created>
  <dcterms:modified xsi:type="dcterms:W3CDTF">2023-03-30T08:36:30Z</dcterms:modified>
</cp:coreProperties>
</file>